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0" roundtripDataSignature="AMtx7mixh0Xe6B4az057Yby54syJAXy8r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8" d="100"/>
          <a:sy n="108" d="100"/>
        </p:scale>
        <p:origin x="-1704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30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697171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5" name="Google Shape;275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p2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22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6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7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7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0" name="Google Shape;40;p3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1" name="Google Shape;41;p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3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3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8" name="Google Shape;48;p3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3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0" name="Google Shape;50;p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3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3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3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688032" y="2204864"/>
            <a:ext cx="7772400" cy="1470025"/>
          </a:xfrm>
          <a:prstGeom prst="rect">
            <a:avLst/>
          </a:prstGeom>
          <a:solidFill>
            <a:srgbClr val="FFCC00">
              <a:alpha val="49803"/>
            </a:srgbClr>
          </a:solidFill>
          <a:ln w="25400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&lt;nombre del museo, ciudad&gt;</a:t>
            </a:r>
            <a:endParaRPr/>
          </a:p>
        </p:txBody>
      </p:sp>
      <p:sp>
        <p:nvSpPr>
          <p:cNvPr id="89" name="Google Shape;89;p1"/>
          <p:cNvSpPr txBox="1"/>
          <p:nvPr/>
        </p:nvSpPr>
        <p:spPr>
          <a:xfrm>
            <a:off x="3563888" y="5661248"/>
            <a:ext cx="2094420" cy="369332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&lt;autor/es de la ppt&gt;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6" name="Picture 2" descr="\\dibam.local\dfs-cncr\unidades\EXTENSIÓN Y COMUNICACIONES\ADMINISTRACION\PERSONAL\SERVICIOS PROFESIONALES\2025\RE-ORG\PRPUESTA\taller-local-re-org-chile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" y="-916"/>
            <a:ext cx="9142532" cy="1369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0"/>
          <p:cNvSpPr txBox="1"/>
          <p:nvPr/>
        </p:nvSpPr>
        <p:spPr>
          <a:xfrm>
            <a:off x="755576" y="548680"/>
            <a:ext cx="7560000" cy="7200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COLECCIÓN: </a:t>
            </a: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Los 4 objetos de mayor tamaño.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Mostrar las 4 fotografías aquí (con medidas aproximadas de los objetos).</a:t>
            </a:r>
            <a:endParaRPr/>
          </a:p>
        </p:txBody>
      </p:sp>
      <p:sp>
        <p:nvSpPr>
          <p:cNvPr id="160" name="Google Shape;16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9</a:t>
            </a:fld>
            <a:endParaRPr/>
          </a:p>
        </p:txBody>
      </p:sp>
      <p:pic>
        <p:nvPicPr>
          <p:cNvPr id="161" name="Google Shape;161;p10" descr="RE-ORG 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512" y="6408712"/>
            <a:ext cx="1235976" cy="260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10" descr="Iccromlogo-trans-L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00392" y="5805265"/>
            <a:ext cx="792088" cy="5339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1"/>
          <p:cNvSpPr txBox="1"/>
          <p:nvPr/>
        </p:nvSpPr>
        <p:spPr>
          <a:xfrm>
            <a:off x="828424" y="548680"/>
            <a:ext cx="7560000" cy="954107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COLECCIÓN: </a:t>
            </a: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Los 4 objetos de menor tamaño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Mostrar las 4 fotografías en esta diapositiva (con medidas aproximadas de los objetos).</a:t>
            </a:r>
            <a:endParaRPr/>
          </a:p>
        </p:txBody>
      </p:sp>
      <p:sp>
        <p:nvSpPr>
          <p:cNvPr id="168" name="Google Shape;168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10</a:t>
            </a:fld>
            <a:endParaRPr/>
          </a:p>
        </p:txBody>
      </p:sp>
      <p:pic>
        <p:nvPicPr>
          <p:cNvPr id="169" name="Google Shape;169;p11" descr="RE-ORG 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512" y="6408712"/>
            <a:ext cx="1235976" cy="260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11" descr="Iccromlogo-trans-L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00392" y="5805265"/>
            <a:ext cx="792088" cy="5339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2"/>
          <p:cNvSpPr txBox="1"/>
          <p:nvPr/>
        </p:nvSpPr>
        <p:spPr>
          <a:xfrm>
            <a:off x="827584" y="548680"/>
            <a:ext cx="7560000" cy="7200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E36C0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>
                <a:solidFill>
                  <a:srgbClr val="E36C09"/>
                </a:solidFill>
                <a:latin typeface="Calibri"/>
                <a:ea typeface="Calibri"/>
                <a:cs typeface="Calibri"/>
                <a:sym typeface="Calibri"/>
              </a:rPr>
              <a:t> DETERIORO: </a:t>
            </a:r>
            <a:r>
              <a:rPr lang="es-ES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 objetos con deterioro activo debido a insectos (si los hay)</a:t>
            </a:r>
            <a:endParaRPr/>
          </a:p>
        </p:txBody>
      </p:sp>
      <p:sp>
        <p:nvSpPr>
          <p:cNvPr id="176" name="Google Shape;176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11</a:t>
            </a:fld>
            <a:endParaRPr/>
          </a:p>
        </p:txBody>
      </p:sp>
      <p:pic>
        <p:nvPicPr>
          <p:cNvPr id="177" name="Google Shape;177;p12" descr="RE-ORG 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512" y="6408712"/>
            <a:ext cx="1235976" cy="260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12" descr="Iccromlogo-trans-L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00392" y="5805265"/>
            <a:ext cx="792088" cy="5339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3"/>
          <p:cNvSpPr txBox="1"/>
          <p:nvPr/>
        </p:nvSpPr>
        <p:spPr>
          <a:xfrm>
            <a:off x="683568" y="476672"/>
            <a:ext cx="7560000" cy="7200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E36C0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2000" b="1">
                <a:solidFill>
                  <a:srgbClr val="E36C09"/>
                </a:solidFill>
                <a:latin typeface="Calibri"/>
                <a:ea typeface="Calibri"/>
                <a:cs typeface="Calibri"/>
                <a:sym typeface="Calibri"/>
              </a:rPr>
              <a:t>DETERIORO: </a:t>
            </a:r>
            <a:r>
              <a:rPr lang="es-ES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 objetos con deterioro activo debido a hongos (si los hay)</a:t>
            </a:r>
            <a:endParaRPr/>
          </a:p>
        </p:txBody>
      </p:sp>
      <p:sp>
        <p:nvSpPr>
          <p:cNvPr id="184" name="Google Shape;184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12</a:t>
            </a:fld>
            <a:endParaRPr/>
          </a:p>
        </p:txBody>
      </p:sp>
      <p:pic>
        <p:nvPicPr>
          <p:cNvPr id="185" name="Google Shape;185;p13" descr="RE-ORG 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512" y="6408712"/>
            <a:ext cx="1235976" cy="260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13" descr="Iccromlogo-trans-L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00392" y="5805265"/>
            <a:ext cx="792088" cy="5339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4"/>
          <p:cNvSpPr txBox="1"/>
          <p:nvPr/>
        </p:nvSpPr>
        <p:spPr>
          <a:xfrm>
            <a:off x="755576" y="548680"/>
            <a:ext cx="7560000" cy="7200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E36C0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2000" b="1">
                <a:solidFill>
                  <a:srgbClr val="E36C09"/>
                </a:solidFill>
                <a:latin typeface="Calibri"/>
                <a:ea typeface="Calibri"/>
                <a:cs typeface="Calibri"/>
                <a:sym typeface="Calibri"/>
              </a:rPr>
              <a:t>DETERIORO: </a:t>
            </a:r>
            <a:r>
              <a:rPr lang="es-ES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 objetos con deterioro activo debido a sales (si los hay)</a:t>
            </a:r>
            <a:endParaRPr/>
          </a:p>
        </p:txBody>
      </p:sp>
      <p:sp>
        <p:nvSpPr>
          <p:cNvPr id="192" name="Google Shape;192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13</a:t>
            </a:fld>
            <a:endParaRPr/>
          </a:p>
        </p:txBody>
      </p:sp>
      <p:pic>
        <p:nvPicPr>
          <p:cNvPr id="193" name="Google Shape;193;p14" descr="RE-ORG 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512" y="6408712"/>
            <a:ext cx="1235976" cy="260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14" descr="Iccromlogo-trans-L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00392" y="5805265"/>
            <a:ext cx="792088" cy="5339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5"/>
          <p:cNvSpPr txBox="1"/>
          <p:nvPr/>
        </p:nvSpPr>
        <p:spPr>
          <a:xfrm>
            <a:off x="828424" y="548680"/>
            <a:ext cx="7560000" cy="7200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E36C0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2000" b="1">
                <a:solidFill>
                  <a:srgbClr val="E36C09"/>
                </a:solidFill>
                <a:latin typeface="Calibri"/>
                <a:ea typeface="Calibri"/>
                <a:cs typeface="Calibri"/>
                <a:sym typeface="Calibri"/>
              </a:rPr>
              <a:t>DETERIORO: </a:t>
            </a:r>
            <a:r>
              <a:rPr lang="es-ES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 objetos con deterioro activo debido a corrosión (si los hay)</a:t>
            </a:r>
            <a:endParaRPr/>
          </a:p>
        </p:txBody>
      </p:sp>
      <p:sp>
        <p:nvSpPr>
          <p:cNvPr id="200" name="Google Shape;200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14</a:t>
            </a:fld>
            <a:endParaRPr/>
          </a:p>
        </p:txBody>
      </p:sp>
      <p:pic>
        <p:nvPicPr>
          <p:cNvPr id="201" name="Google Shape;201;p15" descr="RE-ORG 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512" y="6408712"/>
            <a:ext cx="1235976" cy="260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15" descr="Iccromlogo-trans-L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00392" y="5805265"/>
            <a:ext cx="792088" cy="5339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6"/>
          <p:cNvSpPr txBox="1"/>
          <p:nvPr/>
        </p:nvSpPr>
        <p:spPr>
          <a:xfrm>
            <a:off x="683568" y="430788"/>
            <a:ext cx="7776864" cy="5878532"/>
          </a:xfrm>
          <a:prstGeom prst="rect">
            <a:avLst/>
          </a:prstGeom>
          <a:solidFill>
            <a:srgbClr val="FFC000">
              <a:alpha val="28627"/>
            </a:srgbClr>
          </a:solidFill>
          <a:ln w="25400" cap="flat" cmpd="sng">
            <a:solidFill>
              <a:srgbClr val="31859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b="1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PARA CADA ÁREA DE DEPÓSITO, COMPLETAR ESTE CONJUNTO DE IMÁGENES: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u="sng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524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s-E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corredor que da acceso al área de depósito de la colección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270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La puerta de acceso al depósito, con ésta cerrada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270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La puerta de acceso, con ésta abierta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270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Una (1)  diapositiva con vistas generales del interior del área de depósito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270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Una (1)  diapositiva con ejemplos del tipo de mobiliario del área de depósito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270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Una (1)  diapositiva con 3 a 5 imágenes con vistas de los problemas en el área de depósito (mobiliario saturado, o inadecuado, objetos en el suelo, objetos que no son de la colección, problemas de la estructura, etc.) con información escrita acerca de lo que se observa.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ATENCIÓN</a:t>
            </a: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es-E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Si se desea reorganizar más de un área de depósito, se deberá completar este conjunto de imágenes para cada una, señalando el nombre de cada espacio de forma clara.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15</a:t>
            </a:fld>
            <a:endParaRPr/>
          </a:p>
        </p:txBody>
      </p:sp>
      <p:pic>
        <p:nvPicPr>
          <p:cNvPr id="209" name="Google Shape;209;p16" descr="RE-ORG 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512" y="6408712"/>
            <a:ext cx="1235976" cy="260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16" descr="Iccromlogo-trans-L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00392" y="5805265"/>
            <a:ext cx="792088" cy="5339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7"/>
          <p:cNvSpPr txBox="1"/>
          <p:nvPr/>
        </p:nvSpPr>
        <p:spPr>
          <a:xfrm>
            <a:off x="1901246" y="868650"/>
            <a:ext cx="5407058" cy="40011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31859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El pasillo o corredor que lleva al área de depósito</a:t>
            </a:r>
            <a:endParaRPr/>
          </a:p>
        </p:txBody>
      </p:sp>
      <p:sp>
        <p:nvSpPr>
          <p:cNvPr id="216" name="Google Shape;216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16</a:t>
            </a:fld>
            <a:endParaRPr/>
          </a:p>
        </p:txBody>
      </p:sp>
      <p:pic>
        <p:nvPicPr>
          <p:cNvPr id="217" name="Google Shape;217;p17" descr="RE-ORG 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512" y="6408712"/>
            <a:ext cx="1235976" cy="260648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17"/>
          <p:cNvSpPr txBox="1"/>
          <p:nvPr/>
        </p:nvSpPr>
        <p:spPr>
          <a:xfrm>
            <a:off x="1611236" y="364594"/>
            <a:ext cx="5985100" cy="40011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31859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Área de depósito [</a:t>
            </a:r>
            <a:r>
              <a:rPr lang="es-ES" sz="2000" b="1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nombre o número de identificación</a:t>
            </a:r>
            <a:r>
              <a:rPr lang="es-ES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]</a:t>
            </a:r>
            <a:endParaRPr/>
          </a:p>
        </p:txBody>
      </p:sp>
      <p:pic>
        <p:nvPicPr>
          <p:cNvPr id="219" name="Google Shape;219;p17" descr="Iccromlogo-trans-L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00392" y="5805265"/>
            <a:ext cx="792088" cy="5339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8"/>
          <p:cNvSpPr txBox="1"/>
          <p:nvPr/>
        </p:nvSpPr>
        <p:spPr>
          <a:xfrm>
            <a:off x="899592" y="836712"/>
            <a:ext cx="7343164" cy="40011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31859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vista del área de depósito, desde el pasillo, con la puerta cerrada</a:t>
            </a:r>
            <a:endParaRPr/>
          </a:p>
        </p:txBody>
      </p:sp>
      <p:sp>
        <p:nvSpPr>
          <p:cNvPr id="225" name="Google Shape;225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17</a:t>
            </a:fld>
            <a:endParaRPr/>
          </a:p>
        </p:txBody>
      </p:sp>
      <p:pic>
        <p:nvPicPr>
          <p:cNvPr id="226" name="Google Shape;226;p18" descr="RE-ORG 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512" y="6408712"/>
            <a:ext cx="1235976" cy="260648"/>
          </a:xfrm>
          <a:prstGeom prst="rect">
            <a:avLst/>
          </a:prstGeom>
          <a:noFill/>
          <a:ln>
            <a:noFill/>
          </a:ln>
        </p:spPr>
      </p:pic>
      <p:sp>
        <p:nvSpPr>
          <p:cNvPr id="227" name="Google Shape;227;p18"/>
          <p:cNvSpPr txBox="1"/>
          <p:nvPr/>
        </p:nvSpPr>
        <p:spPr>
          <a:xfrm>
            <a:off x="1547664" y="332656"/>
            <a:ext cx="5985100" cy="40011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31859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Área de depósito [</a:t>
            </a:r>
            <a:r>
              <a:rPr lang="es-ES" sz="2000" b="1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nombre o número de identificación</a:t>
            </a:r>
            <a:r>
              <a:rPr lang="es-ES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]</a:t>
            </a:r>
            <a:endParaRPr/>
          </a:p>
        </p:txBody>
      </p:sp>
      <p:pic>
        <p:nvPicPr>
          <p:cNvPr id="228" name="Google Shape;228;p18" descr="Iccromlogo-trans-L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00392" y="5805265"/>
            <a:ext cx="792088" cy="5339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9"/>
          <p:cNvSpPr txBox="1"/>
          <p:nvPr/>
        </p:nvSpPr>
        <p:spPr>
          <a:xfrm>
            <a:off x="899592" y="836712"/>
            <a:ext cx="7298216" cy="40011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31859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vista del área de depósito, desde el pasillo, con la puerta abierta</a:t>
            </a:r>
            <a:endParaRPr/>
          </a:p>
        </p:txBody>
      </p:sp>
      <p:sp>
        <p:nvSpPr>
          <p:cNvPr id="234" name="Google Shape;234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18</a:t>
            </a:fld>
            <a:endParaRPr/>
          </a:p>
        </p:txBody>
      </p:sp>
      <p:pic>
        <p:nvPicPr>
          <p:cNvPr id="235" name="Google Shape;235;p19" descr="RE-ORG 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512" y="6408712"/>
            <a:ext cx="1235976" cy="260648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p19"/>
          <p:cNvSpPr txBox="1"/>
          <p:nvPr/>
        </p:nvSpPr>
        <p:spPr>
          <a:xfrm>
            <a:off x="1611236" y="364594"/>
            <a:ext cx="5985100" cy="40011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31859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Área de depósito [</a:t>
            </a:r>
            <a:r>
              <a:rPr lang="es-ES" sz="2000" b="1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nombre o número de identificación</a:t>
            </a:r>
            <a:r>
              <a:rPr lang="es-ES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]</a:t>
            </a:r>
            <a:endParaRPr/>
          </a:p>
        </p:txBody>
      </p:sp>
      <p:pic>
        <p:nvPicPr>
          <p:cNvPr id="237" name="Google Shape;237;p19" descr="Iccromlogo-trans-L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00392" y="5805265"/>
            <a:ext cx="792088" cy="5339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/>
          <p:nvPr/>
        </p:nvSpPr>
        <p:spPr>
          <a:xfrm>
            <a:off x="2181960" y="580618"/>
            <a:ext cx="4838312" cy="40011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Mapa de la ciudad donde se ubica el Museo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1</a:t>
            </a:fld>
            <a:endParaRPr/>
          </a:p>
        </p:txBody>
      </p:sp>
      <p:pic>
        <p:nvPicPr>
          <p:cNvPr id="97" name="Google Shape;97;p2" descr="RE-ORG 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512" y="6408712"/>
            <a:ext cx="1235976" cy="260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2" descr="Iccromlogo-trans-L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00392" y="5805265"/>
            <a:ext cx="792088" cy="5339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0"/>
          <p:cNvSpPr txBox="1"/>
          <p:nvPr/>
        </p:nvSpPr>
        <p:spPr>
          <a:xfrm>
            <a:off x="1646563" y="836712"/>
            <a:ext cx="5805757" cy="40011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31859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Vista (s) general (es) del interior del área de depósito</a:t>
            </a:r>
            <a:endParaRPr/>
          </a:p>
        </p:txBody>
      </p:sp>
      <p:sp>
        <p:nvSpPr>
          <p:cNvPr id="243" name="Google Shape;243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19</a:t>
            </a:fld>
            <a:endParaRPr/>
          </a:p>
        </p:txBody>
      </p:sp>
      <p:pic>
        <p:nvPicPr>
          <p:cNvPr id="244" name="Google Shape;244;p20" descr="RE-ORG 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512" y="6408712"/>
            <a:ext cx="1235976" cy="260648"/>
          </a:xfrm>
          <a:prstGeom prst="rect">
            <a:avLst/>
          </a:prstGeom>
          <a:noFill/>
          <a:ln>
            <a:noFill/>
          </a:ln>
        </p:spPr>
      </p:pic>
      <p:sp>
        <p:nvSpPr>
          <p:cNvPr id="245" name="Google Shape;245;p20"/>
          <p:cNvSpPr txBox="1"/>
          <p:nvPr/>
        </p:nvSpPr>
        <p:spPr>
          <a:xfrm>
            <a:off x="1547664" y="364594"/>
            <a:ext cx="5985100" cy="40011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31859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Área de depósito [</a:t>
            </a:r>
            <a:r>
              <a:rPr lang="es-ES" sz="2000" b="1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nombre o número de identificación</a:t>
            </a:r>
            <a:r>
              <a:rPr lang="es-ES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]</a:t>
            </a:r>
            <a:endParaRPr/>
          </a:p>
        </p:txBody>
      </p:sp>
      <p:pic>
        <p:nvPicPr>
          <p:cNvPr id="246" name="Google Shape;246;p20" descr="Iccromlogo-trans-L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00392" y="5805265"/>
            <a:ext cx="792088" cy="5339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1"/>
          <p:cNvSpPr txBox="1"/>
          <p:nvPr/>
        </p:nvSpPr>
        <p:spPr>
          <a:xfrm>
            <a:off x="2843808" y="868650"/>
            <a:ext cx="3499676" cy="40011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31859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Ejemplos del tipo de mobiliario</a:t>
            </a:r>
            <a:endParaRPr/>
          </a:p>
        </p:txBody>
      </p:sp>
      <p:sp>
        <p:nvSpPr>
          <p:cNvPr id="252" name="Google Shape;252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20</a:t>
            </a:fld>
            <a:endParaRPr/>
          </a:p>
        </p:txBody>
      </p:sp>
      <p:pic>
        <p:nvPicPr>
          <p:cNvPr id="253" name="Google Shape;253;p21" descr="RE-ORG 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512" y="6408712"/>
            <a:ext cx="1235976" cy="260648"/>
          </a:xfrm>
          <a:prstGeom prst="rect">
            <a:avLst/>
          </a:prstGeom>
          <a:noFill/>
          <a:ln>
            <a:noFill/>
          </a:ln>
        </p:spPr>
      </p:pic>
      <p:sp>
        <p:nvSpPr>
          <p:cNvPr id="254" name="Google Shape;254;p21"/>
          <p:cNvSpPr txBox="1"/>
          <p:nvPr/>
        </p:nvSpPr>
        <p:spPr>
          <a:xfrm>
            <a:off x="1611236" y="364594"/>
            <a:ext cx="5985100" cy="40011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31859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Área de depósito [</a:t>
            </a:r>
            <a:r>
              <a:rPr lang="es-ES" sz="2000" b="1" i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nombre o número de identificación</a:t>
            </a:r>
            <a:r>
              <a:rPr lang="es-ES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]</a:t>
            </a:r>
            <a:endParaRPr/>
          </a:p>
        </p:txBody>
      </p:sp>
      <p:pic>
        <p:nvPicPr>
          <p:cNvPr id="255" name="Google Shape;255;p21" descr="Iccromlogo-trans-L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00392" y="5805265"/>
            <a:ext cx="792088" cy="5339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2"/>
          <p:cNvSpPr txBox="1"/>
          <p:nvPr/>
        </p:nvSpPr>
        <p:spPr>
          <a:xfrm>
            <a:off x="1547664" y="580618"/>
            <a:ext cx="6056402" cy="40011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31859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a 5 imágenes de los problemas en el área de depósito</a:t>
            </a:r>
            <a:endParaRPr/>
          </a:p>
        </p:txBody>
      </p:sp>
      <p:sp>
        <p:nvSpPr>
          <p:cNvPr id="261" name="Google Shape;261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21</a:t>
            </a:fld>
            <a:endParaRPr/>
          </a:p>
        </p:txBody>
      </p:sp>
      <p:sp>
        <p:nvSpPr>
          <p:cNvPr id="262" name="Google Shape;262;p22"/>
          <p:cNvSpPr/>
          <p:nvPr/>
        </p:nvSpPr>
        <p:spPr>
          <a:xfrm>
            <a:off x="251520" y="1918573"/>
            <a:ext cx="2592288" cy="1872208"/>
          </a:xfrm>
          <a:prstGeom prst="rect">
            <a:avLst/>
          </a:prstGeom>
          <a:noFill/>
          <a:ln w="25400" cap="flat" cmpd="sng">
            <a:solidFill>
              <a:srgbClr val="31859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22"/>
          <p:cNvSpPr txBox="1"/>
          <p:nvPr/>
        </p:nvSpPr>
        <p:spPr>
          <a:xfrm>
            <a:off x="251520" y="4078813"/>
            <a:ext cx="2592288" cy="646331"/>
          </a:xfrm>
          <a:prstGeom prst="rect">
            <a:avLst/>
          </a:prstGeom>
          <a:noFill/>
          <a:ln w="9525" cap="flat" cmpd="sng">
            <a:solidFill>
              <a:srgbClr val="31859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DESCRIPCIÓN DEL PROBLEMA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22"/>
          <p:cNvSpPr txBox="1"/>
          <p:nvPr/>
        </p:nvSpPr>
        <p:spPr>
          <a:xfrm>
            <a:off x="1119737" y="2854677"/>
            <a:ext cx="114800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IMAGEN 1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22"/>
          <p:cNvSpPr txBox="1"/>
          <p:nvPr/>
        </p:nvSpPr>
        <p:spPr>
          <a:xfrm>
            <a:off x="3239852" y="4078813"/>
            <a:ext cx="2592288" cy="646331"/>
          </a:xfrm>
          <a:prstGeom prst="rect">
            <a:avLst/>
          </a:prstGeom>
          <a:noFill/>
          <a:ln w="9525" cap="flat" cmpd="sng">
            <a:solidFill>
              <a:srgbClr val="31859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DESCRIPCIÓN DEL PROBLEMA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22"/>
          <p:cNvSpPr txBox="1"/>
          <p:nvPr/>
        </p:nvSpPr>
        <p:spPr>
          <a:xfrm>
            <a:off x="4000057" y="2854677"/>
            <a:ext cx="114800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IMAGEN 2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p22"/>
          <p:cNvSpPr txBox="1"/>
          <p:nvPr/>
        </p:nvSpPr>
        <p:spPr>
          <a:xfrm>
            <a:off x="6228184" y="4078813"/>
            <a:ext cx="2592288" cy="646331"/>
          </a:xfrm>
          <a:prstGeom prst="rect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DESCRIPCIÓN DEL PROBLEMA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22"/>
          <p:cNvSpPr txBox="1"/>
          <p:nvPr/>
        </p:nvSpPr>
        <p:spPr>
          <a:xfrm>
            <a:off x="6880377" y="2854677"/>
            <a:ext cx="114800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IMAGEN 3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22"/>
          <p:cNvSpPr/>
          <p:nvPr/>
        </p:nvSpPr>
        <p:spPr>
          <a:xfrm>
            <a:off x="3239852" y="1918573"/>
            <a:ext cx="2592288" cy="1872208"/>
          </a:xfrm>
          <a:prstGeom prst="rect">
            <a:avLst/>
          </a:prstGeom>
          <a:noFill/>
          <a:ln w="25400" cap="flat" cmpd="sng">
            <a:solidFill>
              <a:srgbClr val="31859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22"/>
          <p:cNvSpPr/>
          <p:nvPr/>
        </p:nvSpPr>
        <p:spPr>
          <a:xfrm>
            <a:off x="6228184" y="1918573"/>
            <a:ext cx="2592288" cy="1872208"/>
          </a:xfrm>
          <a:prstGeom prst="rect">
            <a:avLst/>
          </a:prstGeom>
          <a:noFill/>
          <a:ln w="25400" cap="flat" cmpd="sng">
            <a:solidFill>
              <a:srgbClr val="31859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1" name="Google Shape;271;p22" descr="RE-ORG 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512" y="6408712"/>
            <a:ext cx="1235976" cy="260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22" descr="Iccromlogo-trans-L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00392" y="5805265"/>
            <a:ext cx="792088" cy="5339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23"/>
          <p:cNvSpPr txBox="1"/>
          <p:nvPr/>
        </p:nvSpPr>
        <p:spPr>
          <a:xfrm>
            <a:off x="755576" y="620688"/>
            <a:ext cx="7635360" cy="864096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31859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Haga aquí el listado de los 5 problemas más importantes de su área de depósito (compruebe que estos problemas son visibles en las fotografías previas):</a:t>
            </a:r>
            <a:endParaRPr/>
          </a:p>
        </p:txBody>
      </p:sp>
      <p:sp>
        <p:nvSpPr>
          <p:cNvPr id="279" name="Google Shape;279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22</a:t>
            </a:fld>
            <a:endParaRPr/>
          </a:p>
        </p:txBody>
      </p:sp>
      <p:pic>
        <p:nvPicPr>
          <p:cNvPr id="280" name="Google Shape;280;p23" descr="RE-ORG 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512" y="6408712"/>
            <a:ext cx="1235976" cy="260648"/>
          </a:xfrm>
          <a:prstGeom prst="rect">
            <a:avLst/>
          </a:prstGeom>
          <a:noFill/>
          <a:ln>
            <a:noFill/>
          </a:ln>
        </p:spPr>
      </p:pic>
      <p:sp>
        <p:nvSpPr>
          <p:cNvPr id="281" name="Google Shape;281;p23"/>
          <p:cNvSpPr txBox="1"/>
          <p:nvPr/>
        </p:nvSpPr>
        <p:spPr>
          <a:xfrm>
            <a:off x="1691680" y="1989160"/>
            <a:ext cx="5760000" cy="2880000"/>
          </a:xfrm>
          <a:prstGeom prst="rect">
            <a:avLst/>
          </a:prstGeom>
          <a:gradFill>
            <a:gsLst>
              <a:gs pos="0">
                <a:srgbClr val="5E9EFF">
                  <a:alpha val="44705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5: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2" name="Google Shape;282;p23" descr="Iccromlogo-trans-L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00392" y="5805265"/>
            <a:ext cx="792088" cy="5339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4"/>
          <p:cNvSpPr txBox="1"/>
          <p:nvPr/>
        </p:nvSpPr>
        <p:spPr>
          <a:xfrm>
            <a:off x="899592" y="548680"/>
            <a:ext cx="7344816" cy="72008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Añada cualquier información que crea que nos puede ayudar a conocer mejor la situación que afronta su Museo:</a:t>
            </a:r>
            <a:endParaRPr/>
          </a:p>
        </p:txBody>
      </p:sp>
      <p:sp>
        <p:nvSpPr>
          <p:cNvPr id="288" name="Google Shape;288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23</a:t>
            </a:fld>
            <a:endParaRPr/>
          </a:p>
        </p:txBody>
      </p:sp>
      <p:pic>
        <p:nvPicPr>
          <p:cNvPr id="289" name="Google Shape;289;p24" descr="RE-ORG 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512" y="6408712"/>
            <a:ext cx="1235976" cy="260648"/>
          </a:xfrm>
          <a:prstGeom prst="rect">
            <a:avLst/>
          </a:prstGeom>
          <a:noFill/>
          <a:ln>
            <a:noFill/>
          </a:ln>
        </p:spPr>
      </p:pic>
      <p:sp>
        <p:nvSpPr>
          <p:cNvPr id="290" name="Google Shape;290;p24"/>
          <p:cNvSpPr txBox="1"/>
          <p:nvPr/>
        </p:nvSpPr>
        <p:spPr>
          <a:xfrm>
            <a:off x="1692320" y="1989160"/>
            <a:ext cx="5760000" cy="2880000"/>
          </a:xfrm>
          <a:prstGeom prst="rect">
            <a:avLst/>
          </a:prstGeom>
          <a:gradFill>
            <a:gsLst>
              <a:gs pos="0">
                <a:srgbClr val="5E9EFF">
                  <a:alpha val="44705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1" name="Google Shape;291;p24" descr="Iccromlogo-trans-L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00392" y="5805265"/>
            <a:ext cx="792088" cy="5339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/>
        </p:nvSpPr>
        <p:spPr>
          <a:xfrm>
            <a:off x="2555776" y="580618"/>
            <a:ext cx="4026936" cy="40011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Vista general del exterior del Museo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2</a:t>
            </a:fld>
            <a:endParaRPr/>
          </a:p>
        </p:txBody>
      </p:sp>
      <p:pic>
        <p:nvPicPr>
          <p:cNvPr id="105" name="Google Shape;105;p3" descr="RE-ORG 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512" y="6408712"/>
            <a:ext cx="1235976" cy="260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3" descr="Iccromlogo-trans-L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00392" y="5805265"/>
            <a:ext cx="792088" cy="5339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"/>
          <p:cNvSpPr txBox="1"/>
          <p:nvPr/>
        </p:nvSpPr>
        <p:spPr>
          <a:xfrm>
            <a:off x="2555776" y="580618"/>
            <a:ext cx="3451138" cy="40011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Espacio que circunda al Museo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3</a:t>
            </a:fld>
            <a:endParaRPr/>
          </a:p>
        </p:txBody>
      </p:sp>
      <p:pic>
        <p:nvPicPr>
          <p:cNvPr id="113" name="Google Shape;113;p4" descr="RE-ORG 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512" y="6408712"/>
            <a:ext cx="1235976" cy="260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4" descr="Iccromlogo-trans-L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00392" y="5805265"/>
            <a:ext cx="792088" cy="5339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"/>
          <p:cNvSpPr txBox="1"/>
          <p:nvPr/>
        </p:nvSpPr>
        <p:spPr>
          <a:xfrm>
            <a:off x="2411760" y="548680"/>
            <a:ext cx="4320480" cy="707886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Sala de exposición con visitantes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Foto 1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4</a:t>
            </a:fld>
            <a:endParaRPr/>
          </a:p>
        </p:txBody>
      </p:sp>
      <p:pic>
        <p:nvPicPr>
          <p:cNvPr id="121" name="Google Shape;121;p5" descr="RE-ORG 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512" y="6408712"/>
            <a:ext cx="1235976" cy="260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5" descr="Iccromlogo-trans-L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00392" y="5805265"/>
            <a:ext cx="792088" cy="5339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"/>
          <p:cNvSpPr txBox="1"/>
          <p:nvPr/>
        </p:nvSpPr>
        <p:spPr>
          <a:xfrm>
            <a:off x="2411760" y="548680"/>
            <a:ext cx="4320480" cy="707886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Sala de exposición con visitantes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Foto 2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5</a:t>
            </a:fld>
            <a:endParaRPr/>
          </a:p>
        </p:txBody>
      </p:sp>
      <p:pic>
        <p:nvPicPr>
          <p:cNvPr id="129" name="Google Shape;129;p6" descr="RE-ORG 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512" y="6408712"/>
            <a:ext cx="1235976" cy="260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6" descr="Iccromlogo-trans-L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00392" y="5805265"/>
            <a:ext cx="792088" cy="5339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"/>
          <p:cNvSpPr txBox="1"/>
          <p:nvPr/>
        </p:nvSpPr>
        <p:spPr>
          <a:xfrm>
            <a:off x="2411760" y="560874"/>
            <a:ext cx="4320480" cy="707886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Sala de exposición con visitantes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Foto 3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6</a:t>
            </a:fld>
            <a:endParaRPr/>
          </a:p>
        </p:txBody>
      </p:sp>
      <p:pic>
        <p:nvPicPr>
          <p:cNvPr id="137" name="Google Shape;137;p7" descr="RE-ORG 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512" y="6408712"/>
            <a:ext cx="1235976" cy="260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7" descr="Iccromlogo-trans-L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00392" y="5805265"/>
            <a:ext cx="792088" cy="5339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"/>
          <p:cNvSpPr txBox="1"/>
          <p:nvPr/>
        </p:nvSpPr>
        <p:spPr>
          <a:xfrm>
            <a:off x="1691680" y="548680"/>
            <a:ext cx="5760640" cy="707886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Incluir  aquí 3 fotografías de las actividades con escolares: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7</a:t>
            </a:fld>
            <a:endParaRPr/>
          </a:p>
        </p:txBody>
      </p:sp>
      <p:pic>
        <p:nvPicPr>
          <p:cNvPr id="145" name="Google Shape;145;p8" descr="RE-ORG 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512" y="6408712"/>
            <a:ext cx="1235976" cy="260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8" descr="Iccromlogo-trans-L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00392" y="5805265"/>
            <a:ext cx="792088" cy="5339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9"/>
          <p:cNvSpPr txBox="1"/>
          <p:nvPr/>
        </p:nvSpPr>
        <p:spPr>
          <a:xfrm>
            <a:off x="755576" y="548680"/>
            <a:ext cx="7560000" cy="677108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COLECCIÓN: </a:t>
            </a:r>
            <a:r>
              <a:rPr lang="es-E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Los 5 objetos de más importancia.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Mostrar las 5 fotografías aquí.</a:t>
            </a:r>
            <a:endParaRPr/>
          </a:p>
        </p:txBody>
      </p:sp>
      <p:sp>
        <p:nvSpPr>
          <p:cNvPr id="152" name="Google Shape;152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8</a:t>
            </a:fld>
            <a:endParaRPr/>
          </a:p>
        </p:txBody>
      </p:sp>
      <p:pic>
        <p:nvPicPr>
          <p:cNvPr id="153" name="Google Shape;153;p9" descr="RE-ORG 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512" y="6408712"/>
            <a:ext cx="1235976" cy="260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9" descr="Iccromlogo-trans-L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00392" y="5805265"/>
            <a:ext cx="792088" cy="5339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572</Words>
  <Application>Microsoft Office PowerPoint</Application>
  <PresentationFormat>Presentación en pantalla (4:3)</PresentationFormat>
  <Paragraphs>84</Paragraphs>
  <Slides>24</Slides>
  <Notes>24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Tema di Office</vt:lpstr>
      <vt:lpstr>&lt;nombre del museo, ciudad&gt;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&lt;nombre del museo, ciudad&gt;</dc:title>
  <dc:creator>Gael</dc:creator>
  <cp:lastModifiedBy>Natalia Naranjo</cp:lastModifiedBy>
  <cp:revision>1</cp:revision>
  <dcterms:created xsi:type="dcterms:W3CDTF">2016-05-24T00:46:29Z</dcterms:created>
  <dcterms:modified xsi:type="dcterms:W3CDTF">2025-03-06T19:11:56Z</dcterms:modified>
</cp:coreProperties>
</file>